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70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5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6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9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0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8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3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6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0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4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4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81D9-B02D-441B-AEEE-D3A114490158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A07F5-124E-4F9F-B293-37D1E4CC5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15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6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7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340246"/>
              </p:ext>
            </p:extLst>
          </p:nvPr>
        </p:nvGraphicFramePr>
        <p:xfrm>
          <a:off x="1524001" y="2309852"/>
          <a:ext cx="5943600" cy="4491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cument" r:id="rId3" imgW="6096120" imgH="4606147" progId="Word.Document.12">
                  <p:embed/>
                </p:oleObj>
              </mc:Choice>
              <mc:Fallback>
                <p:oleObj name="Document" r:id="rId3" imgW="6096120" imgH="460614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1" y="2309852"/>
                        <a:ext cx="5943600" cy="44917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76200"/>
            <a:ext cx="86868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IPM and Best Management Practices for Woody Ornamental Plant Production</a:t>
            </a:r>
            <a:endParaRPr lang="en-US" sz="3600" dirty="0"/>
          </a:p>
          <a:p>
            <a:pPr hangingPunct="0"/>
            <a:r>
              <a:rPr lang="en-US" sz="1600" dirty="0"/>
              <a:t>Scoring:  </a:t>
            </a:r>
            <a:r>
              <a:rPr lang="en-US" sz="1600" dirty="0" smtClean="0"/>
              <a:t>satisfactory</a:t>
            </a:r>
            <a:r>
              <a:rPr lang="en-US" sz="1600" dirty="0"/>
              <a:t>, needs improvement or is not applicable to your operation</a:t>
            </a:r>
            <a:r>
              <a:rPr lang="en-US" sz="1600" dirty="0" smtClean="0"/>
              <a:t>. 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 producers and certifying organization establish the scoring system and minimum requirements for certification.  The priority word “MUST” indicates a practice considered mandatory for certification, while a moderate or high ranking indicates one that should be used in the scoring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712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327567"/>
              </p:ext>
            </p:extLst>
          </p:nvPr>
        </p:nvGraphicFramePr>
        <p:xfrm>
          <a:off x="762000" y="685800"/>
          <a:ext cx="7747171" cy="452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Document" r:id="rId3" imgW="6096120" imgH="3558084" progId="Word.Document.12">
                  <p:embed/>
                </p:oleObj>
              </mc:Choice>
              <mc:Fallback>
                <p:oleObj name="Document" r:id="rId3" imgW="6096120" imgH="35580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685800"/>
                        <a:ext cx="7747171" cy="452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827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535666"/>
              </p:ext>
            </p:extLst>
          </p:nvPr>
        </p:nvGraphicFramePr>
        <p:xfrm>
          <a:off x="1174247" y="533400"/>
          <a:ext cx="6750553" cy="569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Document" r:id="rId3" imgW="6096120" imgH="5144574" progId="Word.Document.12">
                  <p:embed/>
                </p:oleObj>
              </mc:Choice>
              <mc:Fallback>
                <p:oleObj name="Document" r:id="rId3" imgW="6096120" imgH="514457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74247" y="533400"/>
                        <a:ext cx="6750553" cy="569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3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95612"/>
              </p:ext>
            </p:extLst>
          </p:nvPr>
        </p:nvGraphicFramePr>
        <p:xfrm>
          <a:off x="1143000" y="609600"/>
          <a:ext cx="7043298" cy="564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Document" r:id="rId3" imgW="6096120" imgH="4883638" progId="Word.Document.12">
                  <p:embed/>
                </p:oleObj>
              </mc:Choice>
              <mc:Fallback>
                <p:oleObj name="Document" r:id="rId3" imgW="6096120" imgH="488363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609600"/>
                        <a:ext cx="7043298" cy="564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43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661738"/>
              </p:ext>
            </p:extLst>
          </p:nvPr>
        </p:nvGraphicFramePr>
        <p:xfrm>
          <a:off x="838200" y="762000"/>
          <a:ext cx="7507599" cy="474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Document" r:id="rId3" imgW="6096120" imgH="3852492" progId="Word.Document.12">
                  <p:embed/>
                </p:oleObj>
              </mc:Choice>
              <mc:Fallback>
                <p:oleObj name="Document" r:id="rId3" imgW="6096120" imgH="385249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762000"/>
                        <a:ext cx="7507599" cy="4745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08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306981"/>
              </p:ext>
            </p:extLst>
          </p:nvPr>
        </p:nvGraphicFramePr>
        <p:xfrm>
          <a:off x="1524000" y="76200"/>
          <a:ext cx="6096000" cy="683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Document" r:id="rId3" imgW="6096120" imgH="6834358" progId="Word.Document.12">
                  <p:embed/>
                </p:oleObj>
              </mc:Choice>
              <mc:Fallback>
                <p:oleObj name="Document" r:id="rId3" imgW="6096120" imgH="68343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76200"/>
                        <a:ext cx="6096000" cy="6834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62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093488"/>
              </p:ext>
            </p:extLst>
          </p:nvPr>
        </p:nvGraphicFramePr>
        <p:xfrm>
          <a:off x="914400" y="533400"/>
          <a:ext cx="7467656" cy="3871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Document" r:id="rId3" imgW="6096120" imgH="3161102" progId="Word.Document.12">
                  <p:embed/>
                </p:oleObj>
              </mc:Choice>
              <mc:Fallback>
                <p:oleObj name="Document" r:id="rId3" imgW="6096120" imgH="31611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533400"/>
                        <a:ext cx="7467656" cy="38719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90600" y="4219545"/>
            <a:ext cx="7315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BMPs are not counted in scoring, although they are recommended practices.  IPM producers of woody ornamental plants in Florida already practice BMPs to protect soil and water quality.  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99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Word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7</cp:revision>
  <dcterms:created xsi:type="dcterms:W3CDTF">2013-10-02T11:34:52Z</dcterms:created>
  <dcterms:modified xsi:type="dcterms:W3CDTF">2013-10-02T12:18:55Z</dcterms:modified>
</cp:coreProperties>
</file>